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88" r:id="rId7"/>
    <p:sldId id="286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4976160"/>
            <a:ext cx="5299800" cy="113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PowerPoint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731520"/>
            <a:ext cx="2743200" cy="39687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Name</a:t>
            </a:r>
          </a:p>
          <a:p>
            <a:r>
              <a:rPr lang="en-GB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8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4976160"/>
            <a:ext cx="394548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Divider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4256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9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4976160"/>
            <a:ext cx="394548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Divider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4256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65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4976160"/>
            <a:ext cx="5299800" cy="113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PowerPoint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731520"/>
            <a:ext cx="2743200" cy="396875"/>
          </a:xfrm>
          <a:prstGeom prst="rect">
            <a:avLst/>
          </a:prstGeom>
        </p:spPr>
        <p:txBody>
          <a:bodyPr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Name</a:t>
            </a:r>
          </a:p>
          <a:p>
            <a:r>
              <a:rPr lang="en-GB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29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4976160"/>
            <a:ext cx="394548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Divider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1208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5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9308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720" y="1825625"/>
            <a:ext cx="675132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0080" y="365125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7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9308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25200" cy="483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7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9308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170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4"/>
          </p:nvPr>
        </p:nvSpPr>
        <p:spPr>
          <a:xfrm>
            <a:off x="661416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385560" y="2505075"/>
            <a:ext cx="0" cy="368458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52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4976160"/>
            <a:ext cx="394548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Divider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4256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0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4976160"/>
            <a:ext cx="394548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Divider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4256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17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4976160"/>
            <a:ext cx="394548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Divider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4256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15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00000" y="4976160"/>
            <a:ext cx="3945480" cy="1136350"/>
          </a:xfrm>
          <a:prstGeom prst="rect">
            <a:avLst/>
          </a:prstGeom>
          <a:ln>
            <a:noFill/>
          </a:ln>
        </p:spPr>
        <p:txBody>
          <a:bodyPr anchor="t" anchorCtr="0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Divider Title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42560" y="4976160"/>
            <a:ext cx="0" cy="11363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1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16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  <p:sldLayoutId id="2147483668" r:id="rId4"/>
    <p:sldLayoutId id="2147483669" r:id="rId5"/>
    <p:sldLayoutId id="2147483662" r:id="rId6"/>
    <p:sldLayoutId id="2147483663" r:id="rId7"/>
    <p:sldLayoutId id="2147483665" r:id="rId8"/>
    <p:sldLayoutId id="2147483666" r:id="rId9"/>
    <p:sldLayoutId id="2147483667" r:id="rId10"/>
    <p:sldLayoutId id="2147483664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Living our Values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67" y="828835"/>
            <a:ext cx="4834119" cy="52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College Values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1" y="365125"/>
            <a:ext cx="4528551" cy="6382271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1" y="1151370"/>
            <a:ext cx="6191864" cy="55960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dirty="0" smtClean="0"/>
              <a:t>Ask yourself… “How can I </a:t>
            </a:r>
            <a:r>
              <a:rPr lang="en-GB" i="1" dirty="0" smtClean="0"/>
              <a:t>live </a:t>
            </a:r>
            <a:r>
              <a:rPr lang="en-GB" dirty="0" smtClean="0"/>
              <a:t>the 5 College values in my everyday life</a:t>
            </a:r>
            <a:r>
              <a:rPr lang="en-GB" i="1" dirty="0" smtClean="0"/>
              <a:t>”</a:t>
            </a:r>
          </a:p>
          <a:p>
            <a:r>
              <a:rPr lang="en-GB" i="1" dirty="0" smtClean="0"/>
              <a:t>Inspire………………………………………………</a:t>
            </a:r>
          </a:p>
          <a:p>
            <a:r>
              <a:rPr lang="en-GB" i="1" dirty="0" smtClean="0"/>
              <a:t>Integrity……………………………………………</a:t>
            </a:r>
          </a:p>
          <a:p>
            <a:r>
              <a:rPr lang="en-GB" i="1" dirty="0" smtClean="0"/>
              <a:t>Innovate……………………………………………</a:t>
            </a:r>
          </a:p>
          <a:p>
            <a:r>
              <a:rPr lang="en-GB" i="1" dirty="0" smtClean="0"/>
              <a:t>Respect……………………………………………..</a:t>
            </a:r>
          </a:p>
          <a:p>
            <a:r>
              <a:rPr lang="en-GB" i="1" dirty="0" smtClean="0"/>
              <a:t>Excellence………………………………………….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r>
              <a:rPr lang="en-GB" sz="2400" dirty="0" smtClean="0"/>
              <a:t>Share your thoughts with the group.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7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College Values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1" y="417542"/>
            <a:ext cx="4528551" cy="6277436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1" y="1151370"/>
            <a:ext cx="6191864" cy="55960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Which Value relates most to the Rules for Success? </a:t>
            </a:r>
            <a:endParaRPr lang="en-GB" i="1" dirty="0" smtClean="0"/>
          </a:p>
          <a:p>
            <a:r>
              <a:rPr lang="en-GB" i="1" dirty="0" smtClean="0"/>
              <a:t>Inspire………………………………………………</a:t>
            </a:r>
          </a:p>
          <a:p>
            <a:r>
              <a:rPr lang="en-GB" i="1" dirty="0" smtClean="0"/>
              <a:t>Integrity……………………………………………</a:t>
            </a:r>
          </a:p>
          <a:p>
            <a:r>
              <a:rPr lang="en-GB" i="1" dirty="0" smtClean="0"/>
              <a:t>Innovate……………………………………………</a:t>
            </a:r>
          </a:p>
          <a:p>
            <a:r>
              <a:rPr lang="en-GB" i="1" dirty="0" smtClean="0"/>
              <a:t>Respect……………………………………………..</a:t>
            </a:r>
          </a:p>
          <a:p>
            <a:r>
              <a:rPr lang="en-GB" i="1" dirty="0" smtClean="0"/>
              <a:t>Excellence………………………………………….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r>
              <a:rPr lang="en-GB" sz="2400" dirty="0" smtClean="0"/>
              <a:t>Share your thoughts with the group.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0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British Values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1" y="378221"/>
            <a:ext cx="4528551" cy="635607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1" y="1151370"/>
            <a:ext cx="6191864" cy="48342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What services or procedures exist in the college to promote British Values; Where could you find more information on this?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Individual Liberty…………………………………….</a:t>
            </a:r>
          </a:p>
          <a:p>
            <a:r>
              <a:rPr lang="en-GB" sz="2400" dirty="0" smtClean="0"/>
              <a:t>Tolerance………………………………………………...</a:t>
            </a:r>
          </a:p>
          <a:p>
            <a:r>
              <a:rPr lang="en-GB" sz="2400" dirty="0" smtClean="0"/>
              <a:t>Mutual Respect………………………………………..</a:t>
            </a:r>
          </a:p>
          <a:p>
            <a:r>
              <a:rPr lang="en-GB" sz="2400" dirty="0" smtClean="0"/>
              <a:t>Democracy……………………………………………….</a:t>
            </a:r>
          </a:p>
          <a:p>
            <a:r>
              <a:rPr lang="en-GB" sz="2400" dirty="0" smtClean="0"/>
              <a:t>The Rule of Law………………………………………..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629832" y="3048000"/>
            <a:ext cx="1061884" cy="757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8862000" y="3185651"/>
            <a:ext cx="1278194" cy="481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0382865" y="3048000"/>
            <a:ext cx="9242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8349048" y="5043549"/>
            <a:ext cx="1025903" cy="452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9673054" y="5176085"/>
            <a:ext cx="1022555" cy="639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9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British Values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1" y="378221"/>
            <a:ext cx="4528551" cy="635607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1" y="1151370"/>
            <a:ext cx="6191864" cy="48342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Individual Liberty: </a:t>
            </a:r>
            <a:r>
              <a:rPr lang="en-GB" sz="1800" dirty="0" smtClean="0"/>
              <a:t>Careers Team, Progress Mentors, Accessing Anti-Bullying Workshops, Participating in awareness events.</a:t>
            </a:r>
          </a:p>
          <a:p>
            <a:r>
              <a:rPr lang="en-GB" sz="2400" dirty="0" smtClean="0"/>
              <a:t>Tolerance: </a:t>
            </a:r>
            <a:r>
              <a:rPr lang="en-GB" sz="1800" dirty="0" smtClean="0"/>
              <a:t>Multi-faith prayer rooms, Cultural Celebrations, Prevent Training </a:t>
            </a:r>
            <a:endParaRPr lang="en-GB" sz="2400" dirty="0" smtClean="0"/>
          </a:p>
          <a:p>
            <a:r>
              <a:rPr lang="en-GB" sz="2400" dirty="0" smtClean="0"/>
              <a:t>Mutual Respect: </a:t>
            </a:r>
            <a:r>
              <a:rPr lang="en-GB" sz="1800" dirty="0" smtClean="0"/>
              <a:t>Equality &amp; Diversity Events, Respect Workshops, Volunteering, Student Council</a:t>
            </a:r>
          </a:p>
          <a:p>
            <a:r>
              <a:rPr lang="en-GB" sz="2400" dirty="0" smtClean="0"/>
              <a:t>Democracy: </a:t>
            </a:r>
            <a:r>
              <a:rPr lang="en-GB" sz="1800" dirty="0" smtClean="0"/>
              <a:t>Student Council, Student Voice, Youth Parliament, Social Action Events, NUS Executive Committee</a:t>
            </a:r>
          </a:p>
          <a:p>
            <a:r>
              <a:rPr lang="en-GB" sz="2400" dirty="0" smtClean="0"/>
              <a:t>The Rule of Law: </a:t>
            </a:r>
            <a:r>
              <a:rPr lang="en-GB" sz="1800" dirty="0" smtClean="0"/>
              <a:t>Wearing Student ID, Rules for Success, E-safety policy, college PCSO, Student Code of Conduct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6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ysClr val="window" lastClr="FFFFFF"/>
      </a:lt1>
      <a:dk2>
        <a:srgbClr val="001A7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ptx" id="{087BD051-1D22-4BEE-9BC3-9573E1899C6D}" vid="{9A6037E8-E5A8-4B67-B30D-42DA8ED672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A2C2191268146B573A4499F239197" ma:contentTypeVersion="11" ma:contentTypeDescription="Create a new document." ma:contentTypeScope="" ma:versionID="d4e265f9b89c5cc5495120f580b06ce1">
  <xsd:schema xmlns:xsd="http://www.w3.org/2001/XMLSchema" xmlns:xs="http://www.w3.org/2001/XMLSchema" xmlns:p="http://schemas.microsoft.com/office/2006/metadata/properties" xmlns:ns3="12b4e988-3469-4708-8f15-b633ea21ec5d" xmlns:ns4="78033bc1-fe4a-4876-94a8-dc34f067970c" targetNamespace="http://schemas.microsoft.com/office/2006/metadata/properties" ma:root="true" ma:fieldsID="965200b20f3f5e725fa8f09df4346592" ns3:_="" ns4:_="">
    <xsd:import namespace="12b4e988-3469-4708-8f15-b633ea21ec5d"/>
    <xsd:import namespace="78033bc1-fe4a-4876-94a8-dc34f06797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4e988-3469-4708-8f15-b633ea21ec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33bc1-fe4a-4876-94a8-dc34f06797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B8B5B-66D4-47A0-99B7-AE0A8F401C95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12b4e988-3469-4708-8f15-b633ea21ec5d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8033bc1-fe4a-4876-94a8-dc34f067970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4F0CD-9F3F-4658-85E1-10C3C3F201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b4e988-3469-4708-8f15-b633ea21ec5d"/>
    <ds:schemaRef ds:uri="78033bc1-fe4a-4876-94a8-dc34f06797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C4F017-141D-4553-A83D-862250207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MK College Gradient</Template>
  <TotalTime>742</TotalTime>
  <Words>194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Living our Values</vt:lpstr>
      <vt:lpstr>College Values</vt:lpstr>
      <vt:lpstr>College Values</vt:lpstr>
      <vt:lpstr>British Values</vt:lpstr>
      <vt:lpstr>British Values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Student Development &amp; Support</dc:title>
  <dc:creator>Tim Gallagher</dc:creator>
  <cp:lastModifiedBy>Pete Sharrocks</cp:lastModifiedBy>
  <cp:revision>47</cp:revision>
  <dcterms:created xsi:type="dcterms:W3CDTF">2019-08-16T09:43:01Z</dcterms:created>
  <dcterms:modified xsi:type="dcterms:W3CDTF">2020-06-03T12:51:27Z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0x010100BB3A2C2191268146B573A4499F239197</vt:lpwstr>
  </property>
</Properties>
</file>